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0"/>
  </p:notesMasterIdLst>
  <p:sldIdLst>
    <p:sldId id="256" r:id="rId2"/>
    <p:sldId id="325" r:id="rId3"/>
    <p:sldId id="340" r:id="rId4"/>
    <p:sldId id="291" r:id="rId5"/>
    <p:sldId id="295" r:id="rId6"/>
    <p:sldId id="341" r:id="rId7"/>
    <p:sldId id="297" r:id="rId8"/>
    <p:sldId id="296" r:id="rId9"/>
    <p:sldId id="293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319" r:id="rId32"/>
    <p:sldId id="322" r:id="rId33"/>
    <p:sldId id="320" r:id="rId34"/>
    <p:sldId id="321" r:id="rId35"/>
    <p:sldId id="323" r:id="rId36"/>
    <p:sldId id="324" r:id="rId37"/>
    <p:sldId id="342" r:id="rId38"/>
    <p:sldId id="343" r:id="rId39"/>
    <p:sldId id="292" r:id="rId40"/>
    <p:sldId id="344" r:id="rId41"/>
    <p:sldId id="294" r:id="rId42"/>
    <p:sldId id="345" r:id="rId43"/>
    <p:sldId id="346" r:id="rId44"/>
    <p:sldId id="347" r:id="rId45"/>
    <p:sldId id="348" r:id="rId46"/>
    <p:sldId id="349" r:id="rId47"/>
    <p:sldId id="350" r:id="rId48"/>
    <p:sldId id="356" r:id="rId49"/>
    <p:sldId id="351" r:id="rId50"/>
    <p:sldId id="352" r:id="rId51"/>
    <p:sldId id="353" r:id="rId52"/>
    <p:sldId id="354" r:id="rId53"/>
    <p:sldId id="355" r:id="rId54"/>
    <p:sldId id="326" r:id="rId55"/>
    <p:sldId id="327" r:id="rId56"/>
    <p:sldId id="328" r:id="rId57"/>
    <p:sldId id="329" r:id="rId58"/>
    <p:sldId id="330" r:id="rId59"/>
    <p:sldId id="331" r:id="rId60"/>
    <p:sldId id="332" r:id="rId61"/>
    <p:sldId id="333" r:id="rId62"/>
    <p:sldId id="334" r:id="rId63"/>
    <p:sldId id="335" r:id="rId64"/>
    <p:sldId id="336" r:id="rId65"/>
    <p:sldId id="337" r:id="rId66"/>
    <p:sldId id="338" r:id="rId67"/>
    <p:sldId id="286" r:id="rId68"/>
    <p:sldId id="339" r:id="rId69"/>
    <p:sldId id="287" r:id="rId70"/>
    <p:sldId id="257" r:id="rId71"/>
    <p:sldId id="258" r:id="rId72"/>
    <p:sldId id="259" r:id="rId73"/>
    <p:sldId id="260" r:id="rId74"/>
    <p:sldId id="261" r:id="rId75"/>
    <p:sldId id="262" r:id="rId76"/>
    <p:sldId id="263" r:id="rId77"/>
    <p:sldId id="264" r:id="rId78"/>
    <p:sldId id="265" r:id="rId79"/>
    <p:sldId id="266" r:id="rId80"/>
    <p:sldId id="267" r:id="rId81"/>
    <p:sldId id="268" r:id="rId82"/>
    <p:sldId id="269" r:id="rId83"/>
    <p:sldId id="270" r:id="rId84"/>
    <p:sldId id="271" r:id="rId85"/>
    <p:sldId id="272" r:id="rId86"/>
    <p:sldId id="273" r:id="rId87"/>
    <p:sldId id="274" r:id="rId88"/>
    <p:sldId id="275" r:id="rId89"/>
    <p:sldId id="276" r:id="rId90"/>
    <p:sldId id="277" r:id="rId91"/>
    <p:sldId id="278" r:id="rId92"/>
    <p:sldId id="279" r:id="rId93"/>
    <p:sldId id="280" r:id="rId94"/>
    <p:sldId id="281" r:id="rId95"/>
    <p:sldId id="282" r:id="rId96"/>
    <p:sldId id="283" r:id="rId97"/>
    <p:sldId id="284" r:id="rId98"/>
    <p:sldId id="285" r:id="rId99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72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232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1467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50477D-948A-4192-A3FE-B370BDC6FFC0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8077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540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5000000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003300"/>
            <a:ext cx="16840200" cy="88265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Object 1" descr="preencoded.png">
            <a:extLst>
              <a:ext uri="{FF2B5EF4-FFF2-40B4-BE49-F238E27FC236}">
                <a16:creationId xmlns:a16="http://schemas.microsoft.com/office/drawing/2014/main" id="{1077204D-299D-DE4A-ACC1-2EB82A2F0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E4E244-D56D-4C10-515E-7FF210953B10}"/>
              </a:ext>
            </a:extLst>
          </p:cNvPr>
          <p:cNvSpPr txBox="1"/>
          <p:nvPr/>
        </p:nvSpPr>
        <p:spPr>
          <a:xfrm>
            <a:off x="5448300" y="1181100"/>
            <a:ext cx="7391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b="1" dirty="0"/>
              <a:t>데이터 </a:t>
            </a:r>
            <a:r>
              <a:rPr lang="ko-KR" altLang="en-US" sz="4500" b="1" dirty="0" err="1"/>
              <a:t>전처리</a:t>
            </a:r>
            <a:endParaRPr lang="ko-KR" altLang="en-US" sz="45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E58065-B942-093E-586B-7B7DA698B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3581186"/>
            <a:ext cx="8696509" cy="22608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C8EFC7A-9169-8762-A2FA-553B643B7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737" y="7854786"/>
            <a:ext cx="14699126" cy="69542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F3DB235-D6E7-E908-6DC9-C2E7BDE60A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73020" y="2400300"/>
            <a:ext cx="5146468" cy="487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847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5000000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003300"/>
            <a:ext cx="16840200" cy="88265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Object 1" descr="preencoded.png">
            <a:extLst>
              <a:ext uri="{FF2B5EF4-FFF2-40B4-BE49-F238E27FC236}">
                <a16:creationId xmlns:a16="http://schemas.microsoft.com/office/drawing/2014/main" id="{1077204D-299D-DE4A-ACC1-2EB82A2F0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E4E244-D56D-4C10-515E-7FF210953B10}"/>
              </a:ext>
            </a:extLst>
          </p:cNvPr>
          <p:cNvSpPr txBox="1"/>
          <p:nvPr/>
        </p:nvSpPr>
        <p:spPr>
          <a:xfrm>
            <a:off x="5448300" y="1181100"/>
            <a:ext cx="7391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b="1" dirty="0"/>
              <a:t>데이터 </a:t>
            </a:r>
            <a:r>
              <a:rPr lang="ko-KR" altLang="en-US" sz="4500" b="1" dirty="0" err="1"/>
              <a:t>전처리</a:t>
            </a:r>
            <a:endParaRPr lang="ko-KR" altLang="en-US" sz="45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A6EF55-1C3C-1460-E314-A03DC1938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6663" y="2628900"/>
            <a:ext cx="7335274" cy="19433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2D8B330-F213-E3D1-2F9C-4472497A1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895" y="5048955"/>
            <a:ext cx="14302210" cy="421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930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5000000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003300"/>
            <a:ext cx="16840200" cy="88265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Object 1" descr="preencoded.png">
            <a:extLst>
              <a:ext uri="{FF2B5EF4-FFF2-40B4-BE49-F238E27FC236}">
                <a16:creationId xmlns:a16="http://schemas.microsoft.com/office/drawing/2014/main" id="{1077204D-299D-DE4A-ACC1-2EB82A2F0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38" y="-10391"/>
            <a:ext cx="18288000" cy="1028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E4E244-D56D-4C10-515E-7FF210953B10}"/>
              </a:ext>
            </a:extLst>
          </p:cNvPr>
          <p:cNvSpPr txBox="1"/>
          <p:nvPr/>
        </p:nvSpPr>
        <p:spPr>
          <a:xfrm>
            <a:off x="5448300" y="1181100"/>
            <a:ext cx="7391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b="1" dirty="0"/>
              <a:t>데이터 </a:t>
            </a:r>
            <a:r>
              <a:rPr lang="ko-KR" altLang="en-US" sz="4500" b="1" dirty="0" err="1"/>
              <a:t>전처리</a:t>
            </a:r>
            <a:endParaRPr lang="ko-KR" altLang="en-US" sz="45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332AC8D-E7CD-BF08-172D-A8A2DFE04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134" y="4038446"/>
            <a:ext cx="5849166" cy="22101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81C7457-6AFE-2A36-3F62-14FA936CD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3800" y="2143730"/>
            <a:ext cx="1676634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577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5000000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003300"/>
            <a:ext cx="16840200" cy="88265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Object 1" descr="preencoded.png">
            <a:extLst>
              <a:ext uri="{FF2B5EF4-FFF2-40B4-BE49-F238E27FC236}">
                <a16:creationId xmlns:a16="http://schemas.microsoft.com/office/drawing/2014/main" id="{1077204D-299D-DE4A-ACC1-2EB82A2F0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38" y="-10391"/>
            <a:ext cx="18288000" cy="1028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E4E244-D56D-4C10-515E-7FF210953B10}"/>
              </a:ext>
            </a:extLst>
          </p:cNvPr>
          <p:cNvSpPr txBox="1"/>
          <p:nvPr/>
        </p:nvSpPr>
        <p:spPr>
          <a:xfrm>
            <a:off x="5448300" y="1181100"/>
            <a:ext cx="7391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b="1" dirty="0"/>
              <a:t>데이터 </a:t>
            </a:r>
            <a:r>
              <a:rPr lang="ko-KR" altLang="en-US" sz="4500" b="1" dirty="0" err="1"/>
              <a:t>전처리</a:t>
            </a:r>
            <a:endParaRPr lang="ko-KR" altLang="en-US" sz="450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4E27C39-A028-2E36-99DF-CD3E147EF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062" y="2642651"/>
            <a:ext cx="8382000" cy="554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90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5000000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003300"/>
            <a:ext cx="16840200" cy="88265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Object 1" descr="preencoded.png">
            <a:extLst>
              <a:ext uri="{FF2B5EF4-FFF2-40B4-BE49-F238E27FC236}">
                <a16:creationId xmlns:a16="http://schemas.microsoft.com/office/drawing/2014/main" id="{1077204D-299D-DE4A-ACC1-2EB82A2F0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38" y="-10391"/>
            <a:ext cx="18288000" cy="1028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E4E244-D56D-4C10-515E-7FF210953B10}"/>
              </a:ext>
            </a:extLst>
          </p:cNvPr>
          <p:cNvSpPr txBox="1"/>
          <p:nvPr/>
        </p:nvSpPr>
        <p:spPr>
          <a:xfrm>
            <a:off x="5448300" y="1181100"/>
            <a:ext cx="7391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b="1" dirty="0"/>
              <a:t>데이터 </a:t>
            </a:r>
            <a:r>
              <a:rPr lang="ko-KR" altLang="en-US" sz="4500" b="1" dirty="0" err="1"/>
              <a:t>전처리</a:t>
            </a:r>
            <a:endParaRPr lang="ko-KR" altLang="en-US" sz="45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27CA14-0A84-8B08-6D86-A14F129E0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627" y="2933700"/>
            <a:ext cx="8484746" cy="4419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12D37AC-58D5-A2F4-79DB-B09208B8D3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8513" y="7810500"/>
            <a:ext cx="6130974" cy="86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56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5000000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003300"/>
            <a:ext cx="16840200" cy="88265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Object 1" descr="preencoded.png">
            <a:extLst>
              <a:ext uri="{FF2B5EF4-FFF2-40B4-BE49-F238E27FC236}">
                <a16:creationId xmlns:a16="http://schemas.microsoft.com/office/drawing/2014/main" id="{1077204D-299D-DE4A-ACC1-2EB82A2F0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38" y="-10391"/>
            <a:ext cx="18288000" cy="1028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E4E244-D56D-4C10-515E-7FF210953B10}"/>
              </a:ext>
            </a:extLst>
          </p:cNvPr>
          <p:cNvSpPr txBox="1"/>
          <p:nvPr/>
        </p:nvSpPr>
        <p:spPr>
          <a:xfrm>
            <a:off x="5448300" y="1181100"/>
            <a:ext cx="7391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b="1" dirty="0"/>
              <a:t>데이터 </a:t>
            </a:r>
            <a:r>
              <a:rPr lang="ko-KR" altLang="en-US" sz="4500" b="1" dirty="0" err="1"/>
              <a:t>전처리</a:t>
            </a:r>
            <a:endParaRPr lang="ko-KR" altLang="en-US" sz="45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C6509CE-0FDE-CAFF-0E9D-040D4655D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2476500"/>
            <a:ext cx="6400800" cy="57410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720CD52-0AAD-A761-4103-F76114EADE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5000" y="2467099"/>
            <a:ext cx="1324160" cy="59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54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5000000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003300"/>
            <a:ext cx="16840200" cy="88265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Object 1" descr="preencoded.png">
            <a:extLst>
              <a:ext uri="{FF2B5EF4-FFF2-40B4-BE49-F238E27FC236}">
                <a16:creationId xmlns:a16="http://schemas.microsoft.com/office/drawing/2014/main" id="{1077204D-299D-DE4A-ACC1-2EB82A2F0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38" y="-10391"/>
            <a:ext cx="18288000" cy="1028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E4E244-D56D-4C10-515E-7FF210953B10}"/>
              </a:ext>
            </a:extLst>
          </p:cNvPr>
          <p:cNvSpPr txBox="1"/>
          <p:nvPr/>
        </p:nvSpPr>
        <p:spPr>
          <a:xfrm>
            <a:off x="5448300" y="1181100"/>
            <a:ext cx="7391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b="1" dirty="0"/>
              <a:t>데이터 </a:t>
            </a:r>
            <a:r>
              <a:rPr lang="ko-KR" altLang="en-US" sz="4500" b="1" dirty="0" err="1"/>
              <a:t>전처리</a:t>
            </a:r>
            <a:endParaRPr lang="ko-KR" altLang="en-US" sz="45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5DD3F7-65E2-7852-6397-EB2FC9816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228" y="3017649"/>
            <a:ext cx="8037668" cy="425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966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5000000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003300"/>
            <a:ext cx="16840200" cy="88265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Object 1" descr="preencoded.png">
            <a:extLst>
              <a:ext uri="{FF2B5EF4-FFF2-40B4-BE49-F238E27FC236}">
                <a16:creationId xmlns:a16="http://schemas.microsoft.com/office/drawing/2014/main" id="{1077204D-299D-DE4A-ACC1-2EB82A2F0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38" y="-10391"/>
            <a:ext cx="18288000" cy="1028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E4E244-D56D-4C10-515E-7FF210953B10}"/>
              </a:ext>
            </a:extLst>
          </p:cNvPr>
          <p:cNvSpPr txBox="1"/>
          <p:nvPr/>
        </p:nvSpPr>
        <p:spPr>
          <a:xfrm>
            <a:off x="5448300" y="1181100"/>
            <a:ext cx="7391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b="1" dirty="0"/>
              <a:t>데이터 </a:t>
            </a:r>
            <a:r>
              <a:rPr lang="ko-KR" altLang="en-US" sz="4500" b="1" dirty="0" err="1"/>
              <a:t>전처리</a:t>
            </a:r>
            <a:endParaRPr lang="ko-KR" altLang="en-US" sz="45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69AE67-E829-2A3C-374B-A88A2CB44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279" y="3600662"/>
            <a:ext cx="11484421" cy="36317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1203BFC-4258-F992-7616-75A3E55CD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68400" y="4118555"/>
            <a:ext cx="2248214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9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5000000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003300"/>
            <a:ext cx="16840200" cy="88265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Object 1" descr="preencoded.png">
            <a:extLst>
              <a:ext uri="{FF2B5EF4-FFF2-40B4-BE49-F238E27FC236}">
                <a16:creationId xmlns:a16="http://schemas.microsoft.com/office/drawing/2014/main" id="{1077204D-299D-DE4A-ACC1-2EB82A2F0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38" y="-10391"/>
            <a:ext cx="18288000" cy="1028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E4E244-D56D-4C10-515E-7FF210953B10}"/>
              </a:ext>
            </a:extLst>
          </p:cNvPr>
          <p:cNvSpPr txBox="1"/>
          <p:nvPr/>
        </p:nvSpPr>
        <p:spPr>
          <a:xfrm>
            <a:off x="5448300" y="1181100"/>
            <a:ext cx="7391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b="1" dirty="0"/>
              <a:t>데이터 </a:t>
            </a:r>
            <a:r>
              <a:rPr lang="ko-KR" altLang="en-US" sz="4500" b="1" dirty="0" err="1"/>
              <a:t>전처리</a:t>
            </a:r>
            <a:endParaRPr lang="ko-KR" altLang="en-US" sz="45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7C617A7-897A-53D1-3C4F-D4DC07115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956" y="5211734"/>
            <a:ext cx="2600688" cy="4096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ECA1D1-4179-9355-8763-0DE97FD11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1262" y="2121672"/>
            <a:ext cx="2133600" cy="736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695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5000000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003300"/>
            <a:ext cx="16840200" cy="88265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Object 1" descr="preencoded.png">
            <a:extLst>
              <a:ext uri="{FF2B5EF4-FFF2-40B4-BE49-F238E27FC236}">
                <a16:creationId xmlns:a16="http://schemas.microsoft.com/office/drawing/2014/main" id="{1077204D-299D-DE4A-ACC1-2EB82A2F0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38" y="-81643"/>
            <a:ext cx="18288000" cy="1028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E4E244-D56D-4C10-515E-7FF210953B10}"/>
              </a:ext>
            </a:extLst>
          </p:cNvPr>
          <p:cNvSpPr txBox="1"/>
          <p:nvPr/>
        </p:nvSpPr>
        <p:spPr>
          <a:xfrm>
            <a:off x="5448300" y="1181100"/>
            <a:ext cx="7391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b="1" dirty="0"/>
              <a:t>데이터 </a:t>
            </a:r>
            <a:r>
              <a:rPr lang="ko-KR" altLang="en-US" sz="4500" b="1" dirty="0" err="1"/>
              <a:t>전처리</a:t>
            </a:r>
            <a:endParaRPr lang="ko-KR" altLang="en-US" sz="45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087B4BB-8795-2F4D-0583-655B3B915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4974" y="2123941"/>
            <a:ext cx="12546176" cy="15527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3E0B064-FE19-2B5F-6322-798873158F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3344" y="4314919"/>
            <a:ext cx="10469436" cy="10860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FE996E8-48D3-2CD6-A738-8E7F74A0BE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6440" y="5871566"/>
            <a:ext cx="8264271" cy="313498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4F69D69-DD87-0DB2-2230-831030F9BE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7079" y="6610267"/>
            <a:ext cx="6506483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04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5000000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003300"/>
            <a:ext cx="16840200" cy="88265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Object 1" descr="preencoded.png">
            <a:extLst>
              <a:ext uri="{FF2B5EF4-FFF2-40B4-BE49-F238E27FC236}">
                <a16:creationId xmlns:a16="http://schemas.microsoft.com/office/drawing/2014/main" id="{1077204D-299D-DE4A-ACC1-2EB82A2F0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E4E244-D56D-4C10-515E-7FF210953B10}"/>
              </a:ext>
            </a:extLst>
          </p:cNvPr>
          <p:cNvSpPr txBox="1"/>
          <p:nvPr/>
        </p:nvSpPr>
        <p:spPr>
          <a:xfrm>
            <a:off x="5448300" y="1181100"/>
            <a:ext cx="7391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b="1" dirty="0"/>
              <a:t>발표 순서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9B70992-F66C-42DC-A8E5-D28B4856E818}"/>
              </a:ext>
            </a:extLst>
          </p:cNvPr>
          <p:cNvSpPr/>
          <p:nvPr/>
        </p:nvSpPr>
        <p:spPr>
          <a:xfrm>
            <a:off x="1600200" y="3771900"/>
            <a:ext cx="3124200" cy="2819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8102D26-D25F-0472-77F3-ADDFBFEF6BAF}"/>
              </a:ext>
            </a:extLst>
          </p:cNvPr>
          <p:cNvSpPr/>
          <p:nvPr/>
        </p:nvSpPr>
        <p:spPr>
          <a:xfrm>
            <a:off x="5635678" y="3771900"/>
            <a:ext cx="3124200" cy="2819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1284C3A-A12C-0CE8-D977-907D676CE69B}"/>
              </a:ext>
            </a:extLst>
          </p:cNvPr>
          <p:cNvSpPr/>
          <p:nvPr/>
        </p:nvSpPr>
        <p:spPr>
          <a:xfrm>
            <a:off x="13563600" y="3704741"/>
            <a:ext cx="3124200" cy="2819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DCCEDAA-BF20-F9BB-9040-DB5E2F029643}"/>
              </a:ext>
            </a:extLst>
          </p:cNvPr>
          <p:cNvSpPr/>
          <p:nvPr/>
        </p:nvSpPr>
        <p:spPr>
          <a:xfrm>
            <a:off x="9599639" y="3733800"/>
            <a:ext cx="3124200" cy="2819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3EE098-D19A-5912-67F7-4946FD6DDC42}"/>
              </a:ext>
            </a:extLst>
          </p:cNvPr>
          <p:cNvSpPr txBox="1"/>
          <p:nvPr/>
        </p:nvSpPr>
        <p:spPr>
          <a:xfrm>
            <a:off x="-496349" y="4789185"/>
            <a:ext cx="7391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b="1" dirty="0"/>
              <a:t>이민하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A6E252-341C-6C85-ED49-D5ECE92F0A7B}"/>
              </a:ext>
            </a:extLst>
          </p:cNvPr>
          <p:cNvSpPr txBox="1"/>
          <p:nvPr/>
        </p:nvSpPr>
        <p:spPr>
          <a:xfrm>
            <a:off x="3508280" y="4789185"/>
            <a:ext cx="7391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b="1" dirty="0"/>
              <a:t>김경태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07AE84-BFDA-CF07-198F-13AB2BDEC3C8}"/>
              </a:ext>
            </a:extLst>
          </p:cNvPr>
          <p:cNvSpPr txBox="1"/>
          <p:nvPr/>
        </p:nvSpPr>
        <p:spPr>
          <a:xfrm>
            <a:off x="7466039" y="4789185"/>
            <a:ext cx="7391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b="1" dirty="0"/>
              <a:t>김재성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EE0DD0-225C-1CF7-048E-E51B1C65CADB}"/>
              </a:ext>
            </a:extLst>
          </p:cNvPr>
          <p:cNvSpPr txBox="1"/>
          <p:nvPr/>
        </p:nvSpPr>
        <p:spPr>
          <a:xfrm>
            <a:off x="11480800" y="4751085"/>
            <a:ext cx="7391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b="1" dirty="0" err="1"/>
              <a:t>안효준</a:t>
            </a:r>
            <a:endParaRPr lang="ko-KR" altLang="en-US" sz="4500" b="1" dirty="0"/>
          </a:p>
        </p:txBody>
      </p:sp>
    </p:spTree>
    <p:extLst>
      <p:ext uri="{BB962C8B-B14F-4D97-AF65-F5344CB8AC3E}">
        <p14:creationId xmlns:p14="http://schemas.microsoft.com/office/powerpoint/2010/main" val="737324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5000000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003300"/>
            <a:ext cx="16840200" cy="88265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Object 1" descr="preencoded.png">
            <a:extLst>
              <a:ext uri="{FF2B5EF4-FFF2-40B4-BE49-F238E27FC236}">
                <a16:creationId xmlns:a16="http://schemas.microsoft.com/office/drawing/2014/main" id="{1077204D-299D-DE4A-ACC1-2EB82A2F0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38" y="-10391"/>
            <a:ext cx="18288000" cy="1028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E4E244-D56D-4C10-515E-7FF210953B10}"/>
              </a:ext>
            </a:extLst>
          </p:cNvPr>
          <p:cNvSpPr txBox="1"/>
          <p:nvPr/>
        </p:nvSpPr>
        <p:spPr>
          <a:xfrm>
            <a:off x="5448300" y="1181100"/>
            <a:ext cx="7391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b="1" dirty="0"/>
              <a:t>데이터 </a:t>
            </a:r>
            <a:r>
              <a:rPr lang="ko-KR" altLang="en-US" sz="4500" b="1" dirty="0" err="1"/>
              <a:t>전처리</a:t>
            </a:r>
            <a:endParaRPr lang="ko-KR" altLang="en-US" sz="45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E626C09-BE58-AF0E-E69E-D696659A1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300" y="2898483"/>
            <a:ext cx="6096000" cy="164155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F483AB-8BD2-27B6-5ADF-9458C5635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7340" y="6638109"/>
            <a:ext cx="6096001" cy="132667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9917568-3659-447A-1518-62AA97FAF5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1271" y="6023405"/>
            <a:ext cx="8096858" cy="255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58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5000000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003300"/>
            <a:ext cx="16840200" cy="88265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Object 1" descr="preencoded.png">
            <a:extLst>
              <a:ext uri="{FF2B5EF4-FFF2-40B4-BE49-F238E27FC236}">
                <a16:creationId xmlns:a16="http://schemas.microsoft.com/office/drawing/2014/main" id="{1077204D-299D-DE4A-ACC1-2EB82A2F0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38" y="-10391"/>
            <a:ext cx="18288000" cy="1028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E4E244-D56D-4C10-515E-7FF210953B10}"/>
              </a:ext>
            </a:extLst>
          </p:cNvPr>
          <p:cNvSpPr txBox="1"/>
          <p:nvPr/>
        </p:nvSpPr>
        <p:spPr>
          <a:xfrm>
            <a:off x="5448300" y="1181100"/>
            <a:ext cx="7391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b="1" dirty="0"/>
              <a:t>클래스 생성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0A300B9-5C61-979E-83FB-12ED0A6F5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160" y="2299278"/>
            <a:ext cx="10421804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5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5000000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003300"/>
            <a:ext cx="16840200" cy="88265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Object 1" descr="preencoded.png">
            <a:extLst>
              <a:ext uri="{FF2B5EF4-FFF2-40B4-BE49-F238E27FC236}">
                <a16:creationId xmlns:a16="http://schemas.microsoft.com/office/drawing/2014/main" id="{1077204D-299D-DE4A-ACC1-2EB82A2F0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38" y="-10391"/>
            <a:ext cx="18288000" cy="1028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E4E244-D56D-4C10-515E-7FF210953B10}"/>
              </a:ext>
            </a:extLst>
          </p:cNvPr>
          <p:cNvSpPr txBox="1"/>
          <p:nvPr/>
        </p:nvSpPr>
        <p:spPr>
          <a:xfrm>
            <a:off x="5448300" y="1181100"/>
            <a:ext cx="7391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b="1" dirty="0"/>
              <a:t>클래스 생성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C361756-0C57-B97E-171D-AFDB6DE8C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082" y="2641612"/>
            <a:ext cx="10288436" cy="10764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076EA45-EA4A-C73B-C360-C129F7DECE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4688" y="4466012"/>
            <a:ext cx="7506748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9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5000000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003300"/>
            <a:ext cx="16840200" cy="88265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Object 1" descr="preencoded.png">
            <a:extLst>
              <a:ext uri="{FF2B5EF4-FFF2-40B4-BE49-F238E27FC236}">
                <a16:creationId xmlns:a16="http://schemas.microsoft.com/office/drawing/2014/main" id="{1077204D-299D-DE4A-ACC1-2EB82A2F0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38" y="-10391"/>
            <a:ext cx="18288000" cy="1028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E4E244-D56D-4C10-515E-7FF210953B10}"/>
              </a:ext>
            </a:extLst>
          </p:cNvPr>
          <p:cNvSpPr txBox="1"/>
          <p:nvPr/>
        </p:nvSpPr>
        <p:spPr>
          <a:xfrm>
            <a:off x="5448300" y="1181100"/>
            <a:ext cx="7391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b="1" dirty="0"/>
              <a:t>클래스 생성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B93AE7-DD49-DE07-D04C-A6167433B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810" y="2838128"/>
            <a:ext cx="8278380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266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5000000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003300"/>
            <a:ext cx="16840200" cy="88265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Object 1" descr="preencoded.png">
            <a:extLst>
              <a:ext uri="{FF2B5EF4-FFF2-40B4-BE49-F238E27FC236}">
                <a16:creationId xmlns:a16="http://schemas.microsoft.com/office/drawing/2014/main" id="{1077204D-299D-DE4A-ACC1-2EB82A2F0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38" y="-10391"/>
            <a:ext cx="18288000" cy="1028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E4E244-D56D-4C10-515E-7FF210953B10}"/>
              </a:ext>
            </a:extLst>
          </p:cNvPr>
          <p:cNvSpPr txBox="1"/>
          <p:nvPr/>
        </p:nvSpPr>
        <p:spPr>
          <a:xfrm>
            <a:off x="5448300" y="1181100"/>
            <a:ext cx="7391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b="1" dirty="0"/>
              <a:t>모델 학습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0FAA95B-644B-CF78-ECB8-F72AE3AE4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2452" y="2628900"/>
            <a:ext cx="6411220" cy="14575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35CC4AC-D7B6-1016-5634-9F9A97D6A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0" y="4749398"/>
            <a:ext cx="8287907" cy="421063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2798641-6F46-5B57-2444-F85AD0DD23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03308" y="4897600"/>
            <a:ext cx="4410691" cy="6668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9188100-314B-546C-3B2D-37DEB60C18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9571" y="6134100"/>
            <a:ext cx="3858163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524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5000000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003300"/>
            <a:ext cx="16840200" cy="88265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Object 1" descr="preencoded.png">
            <a:extLst>
              <a:ext uri="{FF2B5EF4-FFF2-40B4-BE49-F238E27FC236}">
                <a16:creationId xmlns:a16="http://schemas.microsoft.com/office/drawing/2014/main" id="{1077204D-299D-DE4A-ACC1-2EB82A2F0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38" y="-10391"/>
            <a:ext cx="18288000" cy="1028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E4E244-D56D-4C10-515E-7FF210953B10}"/>
              </a:ext>
            </a:extLst>
          </p:cNvPr>
          <p:cNvSpPr txBox="1"/>
          <p:nvPr/>
        </p:nvSpPr>
        <p:spPr>
          <a:xfrm>
            <a:off x="5448300" y="1181100"/>
            <a:ext cx="7391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b="1" dirty="0"/>
              <a:t>모델 학습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A75BB0-FF71-BDB3-B02C-1A486999C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8951" y="2552700"/>
            <a:ext cx="11530097" cy="537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104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5000000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003300"/>
            <a:ext cx="16840200" cy="88265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Object 1" descr="preencoded.png">
            <a:extLst>
              <a:ext uri="{FF2B5EF4-FFF2-40B4-BE49-F238E27FC236}">
                <a16:creationId xmlns:a16="http://schemas.microsoft.com/office/drawing/2014/main" id="{1077204D-299D-DE4A-ACC1-2EB82A2F0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38" y="-10391"/>
            <a:ext cx="18288000" cy="1028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E4E244-D56D-4C10-515E-7FF210953B10}"/>
              </a:ext>
            </a:extLst>
          </p:cNvPr>
          <p:cNvSpPr txBox="1"/>
          <p:nvPr/>
        </p:nvSpPr>
        <p:spPr>
          <a:xfrm>
            <a:off x="5448300" y="1181100"/>
            <a:ext cx="7391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b="1" dirty="0"/>
              <a:t>모델 학습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B7EDF6-71AF-D7ED-0082-BD7A3D3A8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406" y="2979621"/>
            <a:ext cx="7591312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275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5000000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003300"/>
            <a:ext cx="16840200" cy="88265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Object 1" descr="preencoded.png">
            <a:extLst>
              <a:ext uri="{FF2B5EF4-FFF2-40B4-BE49-F238E27FC236}">
                <a16:creationId xmlns:a16="http://schemas.microsoft.com/office/drawing/2014/main" id="{1077204D-299D-DE4A-ACC1-2EB82A2F0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38" y="-10391"/>
            <a:ext cx="18288000" cy="1028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E4E244-D56D-4C10-515E-7FF210953B10}"/>
              </a:ext>
            </a:extLst>
          </p:cNvPr>
          <p:cNvSpPr txBox="1"/>
          <p:nvPr/>
        </p:nvSpPr>
        <p:spPr>
          <a:xfrm>
            <a:off x="5448300" y="1181100"/>
            <a:ext cx="7391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b="1" dirty="0"/>
              <a:t>모델 학습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6B8A3D-5D1B-866C-A69E-8B69325C0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2552699"/>
            <a:ext cx="7500823" cy="60239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4A4B644-F539-A03E-C928-B38385D94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7979" y="2996828"/>
            <a:ext cx="7272221" cy="513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6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5000000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003300"/>
            <a:ext cx="16840200" cy="88265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Object 1" descr="preencoded.png">
            <a:extLst>
              <a:ext uri="{FF2B5EF4-FFF2-40B4-BE49-F238E27FC236}">
                <a16:creationId xmlns:a16="http://schemas.microsoft.com/office/drawing/2014/main" id="{1077204D-299D-DE4A-ACC1-2EB82A2F0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38" y="-10391"/>
            <a:ext cx="18288000" cy="1028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E4E244-D56D-4C10-515E-7FF210953B10}"/>
              </a:ext>
            </a:extLst>
          </p:cNvPr>
          <p:cNvSpPr txBox="1"/>
          <p:nvPr/>
        </p:nvSpPr>
        <p:spPr>
          <a:xfrm>
            <a:off x="5448300" y="1181100"/>
            <a:ext cx="7391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b="1" dirty="0"/>
              <a:t>모델 학습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8806144-062C-FBC2-355F-71703EEBB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2400300"/>
            <a:ext cx="8469282" cy="650787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CB7A852-A604-4CA2-E01B-FDDAA534E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34838" y="3808949"/>
            <a:ext cx="3057952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6223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5000000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003300"/>
            <a:ext cx="16840200" cy="88265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Object 1" descr="preencoded.png">
            <a:extLst>
              <a:ext uri="{FF2B5EF4-FFF2-40B4-BE49-F238E27FC236}">
                <a16:creationId xmlns:a16="http://schemas.microsoft.com/office/drawing/2014/main" id="{1077204D-299D-DE4A-ACC1-2EB82A2F0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90500"/>
            <a:ext cx="18288000" cy="1028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E4E244-D56D-4C10-515E-7FF210953B10}"/>
              </a:ext>
            </a:extLst>
          </p:cNvPr>
          <p:cNvSpPr txBox="1"/>
          <p:nvPr/>
        </p:nvSpPr>
        <p:spPr>
          <a:xfrm>
            <a:off x="5448300" y="1181100"/>
            <a:ext cx="7391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b="1" dirty="0"/>
              <a:t>성능 평가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9E67E4-3816-20DD-0CED-FC1BDF299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2027162"/>
            <a:ext cx="3848637" cy="38105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131BA72-1D9C-B0F8-F4DB-22FDB38D1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7984" y="2433270"/>
            <a:ext cx="5600631" cy="69291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5428C0B-DB42-4275-AD0A-9765DCA464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7131" y="4086077"/>
            <a:ext cx="6487430" cy="105742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E79482C-53EE-5CBB-F6AA-4A4CC386BD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4712" y="5576333"/>
            <a:ext cx="5692269" cy="55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31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1" descr="preencoded.png">
            <a:extLst>
              <a:ext uri="{FF2B5EF4-FFF2-40B4-BE49-F238E27FC236}">
                <a16:creationId xmlns:a16="http://schemas.microsoft.com/office/drawing/2014/main" id="{BCF38015-10AE-594D-B087-EE4427CB4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-635000000" y="2147483647"/>
            <a:ext cx="2147483647" cy="2147483647"/>
            <a:chOff x="0" y="0"/>
            <a:chExt cx="0" cy="0"/>
          </a:xfrm>
        </p:grpSpPr>
      </p:grpSp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3949700"/>
            <a:ext cx="16141700" cy="3721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800" y="1384300"/>
            <a:ext cx="5575300" cy="22606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5000000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003300"/>
            <a:ext cx="16840200" cy="88265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Object 1" descr="preencoded.png">
            <a:extLst>
              <a:ext uri="{FF2B5EF4-FFF2-40B4-BE49-F238E27FC236}">
                <a16:creationId xmlns:a16="http://schemas.microsoft.com/office/drawing/2014/main" id="{1077204D-299D-DE4A-ACC1-2EB82A2F0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38" y="-81643"/>
            <a:ext cx="18288000" cy="1028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E4E244-D56D-4C10-515E-7FF210953B10}"/>
              </a:ext>
            </a:extLst>
          </p:cNvPr>
          <p:cNvSpPr txBox="1"/>
          <p:nvPr/>
        </p:nvSpPr>
        <p:spPr>
          <a:xfrm>
            <a:off x="5448300" y="1181100"/>
            <a:ext cx="7391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b="1" dirty="0"/>
              <a:t>모듈 파일 생성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1204A68-AA72-41AB-4B9E-2BC7627D8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475" y="2358598"/>
            <a:ext cx="5877745" cy="61159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D6244AB-2F83-1CE0-4262-6DF9E279EB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7999" y="2133600"/>
            <a:ext cx="9016622" cy="697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4841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5000000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003300"/>
            <a:ext cx="16840200" cy="88265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Object 1" descr="preencoded.png">
            <a:extLst>
              <a:ext uri="{FF2B5EF4-FFF2-40B4-BE49-F238E27FC236}">
                <a16:creationId xmlns:a16="http://schemas.microsoft.com/office/drawing/2014/main" id="{1077204D-299D-DE4A-ACC1-2EB82A2F0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38" y="-81643"/>
            <a:ext cx="18288000" cy="1028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E4E244-D56D-4C10-515E-7FF210953B10}"/>
              </a:ext>
            </a:extLst>
          </p:cNvPr>
          <p:cNvSpPr txBox="1"/>
          <p:nvPr/>
        </p:nvSpPr>
        <p:spPr>
          <a:xfrm>
            <a:off x="5448300" y="1181100"/>
            <a:ext cx="7391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b="1" dirty="0"/>
              <a:t>웹 구현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39B58DA-4697-F465-3923-FDC97FDF7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678" y="2229674"/>
            <a:ext cx="6596643" cy="687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501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5000000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003300"/>
            <a:ext cx="16840200" cy="88265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Object 1" descr="preencoded.png">
            <a:extLst>
              <a:ext uri="{FF2B5EF4-FFF2-40B4-BE49-F238E27FC236}">
                <a16:creationId xmlns:a16="http://schemas.microsoft.com/office/drawing/2014/main" id="{1077204D-299D-DE4A-ACC1-2EB82A2F0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38" y="-81643"/>
            <a:ext cx="18288000" cy="1028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E4E244-D56D-4C10-515E-7FF210953B10}"/>
              </a:ext>
            </a:extLst>
          </p:cNvPr>
          <p:cNvSpPr txBox="1"/>
          <p:nvPr/>
        </p:nvSpPr>
        <p:spPr>
          <a:xfrm>
            <a:off x="5448300" y="1181100"/>
            <a:ext cx="7391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b="1" dirty="0"/>
              <a:t>웹 구현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F9209C-CDF3-420F-A5EF-F89E12B46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2415756"/>
            <a:ext cx="5449060" cy="600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973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5000000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003300"/>
            <a:ext cx="16840200" cy="88265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Object 1" descr="preencoded.png">
            <a:extLst>
              <a:ext uri="{FF2B5EF4-FFF2-40B4-BE49-F238E27FC236}">
                <a16:creationId xmlns:a16="http://schemas.microsoft.com/office/drawing/2014/main" id="{1077204D-299D-DE4A-ACC1-2EB82A2F0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38" y="-224147"/>
            <a:ext cx="18288000" cy="1028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E4E244-D56D-4C10-515E-7FF210953B10}"/>
              </a:ext>
            </a:extLst>
          </p:cNvPr>
          <p:cNvSpPr txBox="1"/>
          <p:nvPr/>
        </p:nvSpPr>
        <p:spPr>
          <a:xfrm>
            <a:off x="5448300" y="1181100"/>
            <a:ext cx="7391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b="1" dirty="0"/>
              <a:t>웹 구현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54B7AA1-CADB-4A4A-2476-F7E004583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2564606"/>
            <a:ext cx="14417154" cy="470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418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5000000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003300"/>
            <a:ext cx="16840200" cy="88265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Object 1" descr="preencoded.png">
            <a:extLst>
              <a:ext uri="{FF2B5EF4-FFF2-40B4-BE49-F238E27FC236}">
                <a16:creationId xmlns:a16="http://schemas.microsoft.com/office/drawing/2014/main" id="{1077204D-299D-DE4A-ACC1-2EB82A2F0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38" y="-224147"/>
            <a:ext cx="18288000" cy="1028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E4E244-D56D-4C10-515E-7FF210953B10}"/>
              </a:ext>
            </a:extLst>
          </p:cNvPr>
          <p:cNvSpPr txBox="1"/>
          <p:nvPr/>
        </p:nvSpPr>
        <p:spPr>
          <a:xfrm>
            <a:off x="5448300" y="1181100"/>
            <a:ext cx="7391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b="1" dirty="0"/>
              <a:t>웹 구현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D2F88B-0565-2A09-5304-5A544A0DA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823" y="2661613"/>
            <a:ext cx="4324954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413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5000000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003300"/>
            <a:ext cx="16840200" cy="88265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Object 1" descr="preencoded.png">
            <a:extLst>
              <a:ext uri="{FF2B5EF4-FFF2-40B4-BE49-F238E27FC236}">
                <a16:creationId xmlns:a16="http://schemas.microsoft.com/office/drawing/2014/main" id="{1077204D-299D-DE4A-ACC1-2EB82A2F0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38" y="-224147"/>
            <a:ext cx="18288000" cy="1028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E4E244-D56D-4C10-515E-7FF210953B10}"/>
              </a:ext>
            </a:extLst>
          </p:cNvPr>
          <p:cNvSpPr txBox="1"/>
          <p:nvPr/>
        </p:nvSpPr>
        <p:spPr>
          <a:xfrm>
            <a:off x="5448300" y="1181100"/>
            <a:ext cx="7391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b="1" dirty="0"/>
              <a:t>웹 구현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5D9EC3-0D9D-1C02-509A-664DEBDEA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6083" y="3857757"/>
            <a:ext cx="8011643" cy="52585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24AC870-B9A1-D4CE-E9D0-1BF17BC1C8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461" y="2324100"/>
            <a:ext cx="8240839" cy="338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9311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5000000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003300"/>
            <a:ext cx="16840200" cy="88265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Object 1" descr="preencoded.png">
            <a:extLst>
              <a:ext uri="{FF2B5EF4-FFF2-40B4-BE49-F238E27FC236}">
                <a16:creationId xmlns:a16="http://schemas.microsoft.com/office/drawing/2014/main" id="{1077204D-299D-DE4A-ACC1-2EB82A2F0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38" y="-224147"/>
            <a:ext cx="18288000" cy="1028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E4E244-D56D-4C10-515E-7FF210953B10}"/>
              </a:ext>
            </a:extLst>
          </p:cNvPr>
          <p:cNvSpPr txBox="1"/>
          <p:nvPr/>
        </p:nvSpPr>
        <p:spPr>
          <a:xfrm>
            <a:off x="5448300" y="1181100"/>
            <a:ext cx="7391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b="1" dirty="0"/>
              <a:t>웹 구현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40E5740-74E8-AA39-128C-3ED4618E0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401" y="3742851"/>
            <a:ext cx="3915321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257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5000000" y="2147483647"/>
            <a:ext cx="2147483647" cy="2147483647"/>
            <a:chOff x="0" y="0"/>
            <a:chExt cx="0" cy="0"/>
          </a:xfrm>
        </p:grpSpPr>
      </p:grpSp>
      <p:grpSp>
        <p:nvGrpSpPr>
          <p:cNvPr id="5" name="Group 5"/>
          <p:cNvGrpSpPr/>
          <p:nvPr/>
        </p:nvGrpSpPr>
        <p:grpSpPr>
          <a:xfrm>
            <a:off x="-1411998700" y="-1313002200"/>
            <a:ext cx="2147483647" cy="2147483647"/>
            <a:chOff x="0" y="0"/>
            <a:chExt cx="0" cy="0"/>
          </a:xfrm>
        </p:grpSpPr>
      </p:grpSp>
      <p:pic>
        <p:nvPicPr>
          <p:cNvPr id="10" name="Object 1" descr="preencoded.png">
            <a:extLst>
              <a:ext uri="{FF2B5EF4-FFF2-40B4-BE49-F238E27FC236}">
                <a16:creationId xmlns:a16="http://schemas.microsoft.com/office/drawing/2014/main" id="{BE8D3BF8-23D5-C448-BAA6-02E316516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5411F2-6C1C-4AF1-AF44-1FF9262BB95C}"/>
              </a:ext>
            </a:extLst>
          </p:cNvPr>
          <p:cNvSpPr txBox="1"/>
          <p:nvPr/>
        </p:nvSpPr>
        <p:spPr>
          <a:xfrm>
            <a:off x="7997825" y="7353300"/>
            <a:ext cx="2292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김경태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A61BC9-9DE2-4F10-8B21-E9A62C5636E9}"/>
              </a:ext>
            </a:extLst>
          </p:cNvPr>
          <p:cNvSpPr txBox="1"/>
          <p:nvPr/>
        </p:nvSpPr>
        <p:spPr>
          <a:xfrm>
            <a:off x="1181100" y="4358670"/>
            <a:ext cx="15925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아마존 파인 </a:t>
            </a:r>
            <a:r>
              <a:rPr lang="ko-KR" altLang="en-US" sz="9600" b="1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푸드</a:t>
            </a:r>
            <a:r>
              <a:rPr lang="ko-KR" altLang="en-US" sz="96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리뷰 분석</a:t>
            </a:r>
          </a:p>
        </p:txBody>
      </p:sp>
    </p:spTree>
    <p:extLst>
      <p:ext uri="{BB962C8B-B14F-4D97-AF65-F5344CB8AC3E}">
        <p14:creationId xmlns:p14="http://schemas.microsoft.com/office/powerpoint/2010/main" val="32855573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5000000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003300"/>
            <a:ext cx="16840200" cy="88265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Object 1" descr="preencoded.png">
            <a:extLst>
              <a:ext uri="{FF2B5EF4-FFF2-40B4-BE49-F238E27FC236}">
                <a16:creationId xmlns:a16="http://schemas.microsoft.com/office/drawing/2014/main" id="{1077204D-299D-DE4A-ACC1-2EB82A2F0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8155564C-2E02-CD46-8198-FD0435F9B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5200" y="989149"/>
            <a:ext cx="11201401" cy="68931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4520280-2E46-49A2-A6B3-354990BE3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3782" y="6591300"/>
            <a:ext cx="12404235" cy="276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6504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5000000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003300"/>
            <a:ext cx="16840200" cy="88265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Object 1" descr="preencoded.png">
            <a:extLst>
              <a:ext uri="{FF2B5EF4-FFF2-40B4-BE49-F238E27FC236}">
                <a16:creationId xmlns:a16="http://schemas.microsoft.com/office/drawing/2014/main" id="{1077204D-299D-DE4A-ACC1-2EB82A2F0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8155564C-2E02-CD46-8198-FD0435F9B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9112" y="2019300"/>
            <a:ext cx="10676676" cy="7086600"/>
          </a:xfrm>
          <a:prstGeom prst="rect">
            <a:avLst/>
          </a:prstGeom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A9A1FFA3-A9CF-6545-AD8D-B653A635CD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4800" y="914400"/>
            <a:ext cx="56642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27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5000000" y="2147483647"/>
            <a:ext cx="2147483647" cy="2147483647"/>
            <a:chOff x="0" y="0"/>
            <a:chExt cx="0" cy="0"/>
          </a:xfrm>
        </p:grpSpPr>
      </p:grpSp>
      <p:grpSp>
        <p:nvGrpSpPr>
          <p:cNvPr id="5" name="Group 5"/>
          <p:cNvGrpSpPr/>
          <p:nvPr/>
        </p:nvGrpSpPr>
        <p:grpSpPr>
          <a:xfrm>
            <a:off x="-1411998700" y="-1313002200"/>
            <a:ext cx="2147483647" cy="2147483647"/>
            <a:chOff x="0" y="0"/>
            <a:chExt cx="0" cy="0"/>
          </a:xfrm>
        </p:grpSpPr>
      </p:grpSp>
      <p:pic>
        <p:nvPicPr>
          <p:cNvPr id="10" name="Object 1" descr="preencoded.png">
            <a:extLst>
              <a:ext uri="{FF2B5EF4-FFF2-40B4-BE49-F238E27FC236}">
                <a16:creationId xmlns:a16="http://schemas.microsoft.com/office/drawing/2014/main" id="{BE8D3BF8-23D5-C448-BAA6-02E316516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1" name="Picture 7">
            <a:extLst>
              <a:ext uri="{FF2B5EF4-FFF2-40B4-BE49-F238E27FC236}">
                <a16:creationId xmlns:a16="http://schemas.microsoft.com/office/drawing/2014/main" id="{D5834BA1-1AB1-B447-8BBD-E7E3ADBEB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98600" y="2692400"/>
            <a:ext cx="19583400" cy="6019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1D96EF-B264-1DB8-3C75-C08AC11EE2B6}"/>
              </a:ext>
            </a:extLst>
          </p:cNvPr>
          <p:cNvSpPr txBox="1"/>
          <p:nvPr/>
        </p:nvSpPr>
        <p:spPr>
          <a:xfrm>
            <a:off x="5448300" y="7120021"/>
            <a:ext cx="7391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dirty="0"/>
              <a:t>이민하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4370D2-5942-1EC6-5B3C-3D1B308F9245}"/>
              </a:ext>
            </a:extLst>
          </p:cNvPr>
          <p:cNvSpPr txBox="1"/>
          <p:nvPr/>
        </p:nvSpPr>
        <p:spPr>
          <a:xfrm>
            <a:off x="5452311" y="2382149"/>
            <a:ext cx="7391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/>
              <a:t>아마존 리뷰 데이터</a:t>
            </a:r>
          </a:p>
        </p:txBody>
      </p:sp>
    </p:spTree>
    <p:extLst>
      <p:ext uri="{BB962C8B-B14F-4D97-AF65-F5344CB8AC3E}">
        <p14:creationId xmlns:p14="http://schemas.microsoft.com/office/powerpoint/2010/main" val="950442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5000000" y="2147483647"/>
            <a:ext cx="2147483647" cy="2147483647"/>
            <a:chOff x="0" y="0"/>
            <a:chExt cx="0" cy="0"/>
          </a:xfrm>
        </p:grpSpPr>
      </p:grp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Object 1" descr="preencoded.png">
            <a:extLst>
              <a:ext uri="{FF2B5EF4-FFF2-40B4-BE49-F238E27FC236}">
                <a16:creationId xmlns:a16="http://schemas.microsoft.com/office/drawing/2014/main" id="{05CFF211-5D40-F843-8805-D44C00B1E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112DA948-C37E-E546-B3D5-28920DEF87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0" y="2762526"/>
            <a:ext cx="16535400" cy="4761947"/>
          </a:xfrm>
          <a:prstGeom prst="rect">
            <a:avLst/>
          </a:prstGeom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2090178D-6A40-BA4F-B139-42C459119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1003300"/>
            <a:ext cx="51689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18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ject 1" descr="preencoded.png">
            <a:extLst>
              <a:ext uri="{FF2B5EF4-FFF2-40B4-BE49-F238E27FC236}">
                <a16:creationId xmlns:a16="http://schemas.microsoft.com/office/drawing/2014/main" id="{9A87B48C-D03E-5D4F-9580-4719A02F5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-635000000" y="2147483647"/>
            <a:ext cx="2147483647" cy="2147483647"/>
            <a:chOff x="0" y="0"/>
            <a:chExt cx="0" cy="0"/>
          </a:xfrm>
        </p:grpSpPr>
      </p:grp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0" y="2757518"/>
            <a:ext cx="5820442" cy="56388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53"/>
          <a:stretch/>
        </p:blipFill>
        <p:spPr>
          <a:xfrm>
            <a:off x="11719940" y="2705099"/>
            <a:ext cx="4815460" cy="5605283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4800" y="1016000"/>
            <a:ext cx="6451600" cy="15367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D86B430-C2B3-4332-BBA9-8948666338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0000"/>
          <a:stretch/>
        </p:blipFill>
        <p:spPr>
          <a:xfrm>
            <a:off x="6582442" y="2757518"/>
            <a:ext cx="5097018" cy="572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842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1" descr="preencoded.png">
            <a:extLst>
              <a:ext uri="{FF2B5EF4-FFF2-40B4-BE49-F238E27FC236}">
                <a16:creationId xmlns:a16="http://schemas.microsoft.com/office/drawing/2014/main" id="{D6F27D27-AAC2-BE46-BC81-17EDE09BD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-635000000" y="2147483647"/>
            <a:ext cx="2147483647" cy="2147483647"/>
            <a:chOff x="0" y="0"/>
            <a:chExt cx="0" cy="0"/>
          </a:xfrm>
        </p:grpSpPr>
      </p:grp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19784" y="3785003"/>
            <a:ext cx="7776674" cy="3200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800" y="990600"/>
            <a:ext cx="10731500" cy="1536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B04F62-F490-4617-B561-D5D3884F1A37}"/>
              </a:ext>
            </a:extLst>
          </p:cNvPr>
          <p:cNvSpPr txBox="1"/>
          <p:nvPr/>
        </p:nvSpPr>
        <p:spPr>
          <a:xfrm>
            <a:off x="1649731" y="9296400"/>
            <a:ext cx="5522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</a:t>
            </a:r>
            <a:r>
              <a:rPr lang="ko-KR" altLang="en-US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은 부정적</a:t>
            </a:r>
            <a:r>
              <a:rPr lang="en-US" altLang="ko-KR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1</a:t>
            </a:r>
            <a:r>
              <a:rPr lang="ko-KR" altLang="en-US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은 긍정적</a:t>
            </a:r>
            <a:r>
              <a:rPr lang="en-US" altLang="ko-KR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 </a:t>
            </a:r>
            <a:r>
              <a:rPr lang="ko-KR" altLang="en-US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심한 데이터 불균형 관측됨</a:t>
            </a:r>
            <a:r>
              <a:rPr lang="en-US" altLang="ko-KR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  <a:endParaRPr lang="ko-KR" altLang="en-US" b="1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D263975-F273-4553-BD36-B0BCB1F75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400" y="2133600"/>
            <a:ext cx="8629770" cy="71628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ject 1" descr="preencoded.png">
            <a:extLst>
              <a:ext uri="{FF2B5EF4-FFF2-40B4-BE49-F238E27FC236}">
                <a16:creationId xmlns:a16="http://schemas.microsoft.com/office/drawing/2014/main" id="{EF52E7DC-7D9B-5240-81A5-18AB9DDF6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-635000000" y="2147483647"/>
            <a:ext cx="2147483647" cy="2147483647"/>
            <a:chOff x="0" y="0"/>
            <a:chExt cx="0" cy="0"/>
          </a:xfrm>
        </p:grpSpPr>
      </p:grp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2700" y="2019300"/>
            <a:ext cx="10642600" cy="754763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200" y="990600"/>
            <a:ext cx="10642600" cy="15367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ject 1" descr="preencoded.png">
            <a:extLst>
              <a:ext uri="{FF2B5EF4-FFF2-40B4-BE49-F238E27FC236}">
                <a16:creationId xmlns:a16="http://schemas.microsoft.com/office/drawing/2014/main" id="{703B5ED7-6BD2-5046-9DC4-393F55BB0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-635000000" y="2147483647"/>
            <a:ext cx="2147483647" cy="2147483647"/>
            <a:chOff x="0" y="0"/>
            <a:chExt cx="0" cy="0"/>
          </a:xfrm>
        </p:grpSpPr>
      </p:grp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7800" y="3606800"/>
            <a:ext cx="6435512" cy="3911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1112" y="1984991"/>
            <a:ext cx="6435511" cy="715521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0200" y="990600"/>
            <a:ext cx="10642600" cy="1536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151555-D16D-4304-8BC0-FA0D8687D0D7}"/>
              </a:ext>
            </a:extLst>
          </p:cNvPr>
          <p:cNvSpPr txBox="1"/>
          <p:nvPr/>
        </p:nvSpPr>
        <p:spPr>
          <a:xfrm>
            <a:off x="2341455" y="7658100"/>
            <a:ext cx="5117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특수문자 제거</a:t>
            </a:r>
            <a:r>
              <a:rPr lang="en-US" altLang="ko-KR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 Running -&gt; Run </a:t>
            </a:r>
            <a:r>
              <a:rPr lang="ko-KR" altLang="en-US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처럼 단순하게</a:t>
            </a:r>
            <a:r>
              <a:rPr lang="en-US" altLang="ko-KR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  <a:endParaRPr lang="ko-KR" altLang="en-US" b="1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1" descr="preencoded.png">
            <a:extLst>
              <a:ext uri="{FF2B5EF4-FFF2-40B4-BE49-F238E27FC236}">
                <a16:creationId xmlns:a16="http://schemas.microsoft.com/office/drawing/2014/main" id="{EC6E7CEA-B95B-1149-944C-601F017F5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-635000000" y="2147483647"/>
            <a:ext cx="2147483647" cy="2147483647"/>
            <a:chOff x="0" y="0"/>
            <a:chExt cx="0" cy="0"/>
          </a:xfrm>
        </p:grpSpPr>
      </p:grp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5000" y="2382025"/>
            <a:ext cx="14084300" cy="61833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1028700"/>
            <a:ext cx="9347200" cy="15367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1" descr="preencoded.png">
            <a:extLst>
              <a:ext uri="{FF2B5EF4-FFF2-40B4-BE49-F238E27FC236}">
                <a16:creationId xmlns:a16="http://schemas.microsoft.com/office/drawing/2014/main" id="{EC7B2A82-649A-A649-83EC-376A8CCC4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-635000000" y="2147483647"/>
            <a:ext cx="2147483647" cy="2147483647"/>
            <a:chOff x="0" y="0"/>
            <a:chExt cx="0" cy="0"/>
          </a:xfrm>
        </p:grpSpPr>
      </p:grp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1963" y="2171700"/>
            <a:ext cx="10347634" cy="7442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900" y="1028700"/>
            <a:ext cx="9563100" cy="15367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1" descr="preencoded.png">
            <a:extLst>
              <a:ext uri="{FF2B5EF4-FFF2-40B4-BE49-F238E27FC236}">
                <a16:creationId xmlns:a16="http://schemas.microsoft.com/office/drawing/2014/main" id="{3DC87081-A9CF-2A41-AE05-AAE55E5D8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-635000000" y="2147483647"/>
            <a:ext cx="2147483647" cy="2147483647"/>
            <a:chOff x="0" y="0"/>
            <a:chExt cx="0" cy="0"/>
          </a:xfrm>
        </p:grpSpPr>
      </p:grp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6352" y="2873999"/>
            <a:ext cx="15963900" cy="54294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000" y="1028700"/>
            <a:ext cx="10528300" cy="15367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1" descr="preencoded.png">
            <a:extLst>
              <a:ext uri="{FF2B5EF4-FFF2-40B4-BE49-F238E27FC236}">
                <a16:creationId xmlns:a16="http://schemas.microsoft.com/office/drawing/2014/main" id="{3DC87081-A9CF-2A41-AE05-AAE55E5D8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-635000000" y="2147483647"/>
            <a:ext cx="2147483647" cy="2147483647"/>
            <a:chOff x="0" y="0"/>
            <a:chExt cx="0" cy="0"/>
          </a:xfrm>
        </p:grpSpPr>
      </p:grp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6352" y="2873999"/>
            <a:ext cx="15963900" cy="54294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000" y="1028700"/>
            <a:ext cx="10528300" cy="15367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396AAAB-E560-704F-BAF3-F636793C9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4269" y="3660962"/>
            <a:ext cx="14839461" cy="385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102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ject 1" descr="preencoded.png">
            <a:extLst>
              <a:ext uri="{FF2B5EF4-FFF2-40B4-BE49-F238E27FC236}">
                <a16:creationId xmlns:a16="http://schemas.microsoft.com/office/drawing/2014/main" id="{13454B56-EBD4-1348-9D53-AD1ADA226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-635000000" y="2147483647"/>
            <a:ext cx="2147483647" cy="2147483647"/>
            <a:chOff x="0" y="0"/>
            <a:chExt cx="0" cy="0"/>
          </a:xfrm>
        </p:grpSpPr>
      </p:grp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838200"/>
            <a:ext cx="10858500" cy="15367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8900" y="1943100"/>
            <a:ext cx="13034930" cy="76263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5000000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003300"/>
            <a:ext cx="16840200" cy="88265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Object 1" descr="preencoded.png">
            <a:extLst>
              <a:ext uri="{FF2B5EF4-FFF2-40B4-BE49-F238E27FC236}">
                <a16:creationId xmlns:a16="http://schemas.microsoft.com/office/drawing/2014/main" id="{1077204D-299D-DE4A-ACC1-2EB82A2F0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A9A1FFA3-A9CF-6545-AD8D-B653A635C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916" y="1020748"/>
            <a:ext cx="5664200" cy="1536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51197E-07C3-14EF-06DC-04067EF94E8D}"/>
              </a:ext>
            </a:extLst>
          </p:cNvPr>
          <p:cNvSpPr txBox="1"/>
          <p:nvPr/>
        </p:nvSpPr>
        <p:spPr>
          <a:xfrm>
            <a:off x="4000500" y="8956645"/>
            <a:ext cx="1028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출처 </a:t>
            </a:r>
            <a:r>
              <a:rPr lang="en-US" altLang="ko-KR" sz="2000" b="1" dirty="0"/>
              <a:t>: https://www.kaggle.com/datasets/bittlingmayer/amazonreviews</a:t>
            </a:r>
            <a:endParaRPr lang="ko-KR" altLang="en-US" sz="20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DE96CA3-237E-5DDF-42A6-DB46B0562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7083" y="2324100"/>
            <a:ext cx="9794433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329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1" descr="preencoded.png">
            <a:extLst>
              <a:ext uri="{FF2B5EF4-FFF2-40B4-BE49-F238E27FC236}">
                <a16:creationId xmlns:a16="http://schemas.microsoft.com/office/drawing/2014/main" id="{DE857B83-1A1E-5647-8F46-5685C8387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-635000000" y="2147483647"/>
            <a:ext cx="2147483647" cy="2147483647"/>
            <a:chOff x="0" y="0"/>
            <a:chExt cx="0" cy="0"/>
          </a:xfrm>
        </p:grpSpPr>
      </p:grp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1941" y="2146300"/>
            <a:ext cx="15926617" cy="6400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5800" y="1117600"/>
            <a:ext cx="10274300" cy="15367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6432ABB-E005-4F34-97C1-5F3873774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9970" y="8140700"/>
            <a:ext cx="5268060" cy="1562318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1" descr="preencoded.png">
            <a:extLst>
              <a:ext uri="{FF2B5EF4-FFF2-40B4-BE49-F238E27FC236}">
                <a16:creationId xmlns:a16="http://schemas.microsoft.com/office/drawing/2014/main" id="{A35B90E4-16E2-1449-BADA-5183EEE27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-635000000" y="2147483647"/>
            <a:ext cx="2147483647" cy="2147483647"/>
            <a:chOff x="0" y="0"/>
            <a:chExt cx="0" cy="0"/>
          </a:xfrm>
        </p:grpSpPr>
      </p:grp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0" y="927100"/>
            <a:ext cx="9893300" cy="15367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B888564-2FAD-7546-9B74-E248FD178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826" y="2518507"/>
            <a:ext cx="16266347" cy="524998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1" descr="preencoded.png">
            <a:extLst>
              <a:ext uri="{FF2B5EF4-FFF2-40B4-BE49-F238E27FC236}">
                <a16:creationId xmlns:a16="http://schemas.microsoft.com/office/drawing/2014/main" id="{696DD53C-052E-9140-8D30-D77B5AB8D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-635000000" y="2147483647"/>
            <a:ext cx="2147483647" cy="2147483647"/>
            <a:chOff x="0" y="0"/>
            <a:chExt cx="0" cy="0"/>
          </a:xfrm>
        </p:grpSpPr>
      </p:grp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927100"/>
            <a:ext cx="10083800" cy="15367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2518B2B-3AAD-48B5-9118-2E27F399A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520" y="2234517"/>
            <a:ext cx="11201400" cy="493770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9C8CED8-B783-4C58-A121-628AAC2BB4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57594">
            <a:off x="330762" y="4476849"/>
            <a:ext cx="17626475" cy="4429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33BD547-DA40-49C0-A0C9-E316CB9F7C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620115">
            <a:off x="-242797" y="4924192"/>
            <a:ext cx="18075703" cy="8668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1" descr="preencoded.png">
            <a:extLst>
              <a:ext uri="{FF2B5EF4-FFF2-40B4-BE49-F238E27FC236}">
                <a16:creationId xmlns:a16="http://schemas.microsoft.com/office/drawing/2014/main" id="{9E1701BD-5346-324B-A7B4-D1BE2F446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-635000000" y="2147483647"/>
            <a:ext cx="2147483647" cy="2147483647"/>
            <a:chOff x="0" y="0"/>
            <a:chExt cx="0" cy="0"/>
          </a:xfrm>
        </p:grpSpPr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366DF65-E474-4AD8-A4D9-6D1D17DD8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9485" y="3543300"/>
            <a:ext cx="10189030" cy="3200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D9A423-8024-415F-B7E4-D3372DF45E2C}"/>
              </a:ext>
            </a:extLst>
          </p:cNvPr>
          <p:cNvSpPr txBox="1"/>
          <p:nvPr/>
        </p:nvSpPr>
        <p:spPr>
          <a:xfrm>
            <a:off x="8039100" y="1104900"/>
            <a:ext cx="2476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웹마저도</a:t>
            </a:r>
            <a:endParaRPr lang="ko-KR" altLang="en-US" sz="4400" b="1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1" descr="preencoded.png">
            <a:extLst>
              <a:ext uri="{FF2B5EF4-FFF2-40B4-BE49-F238E27FC236}">
                <a16:creationId xmlns:a16="http://schemas.microsoft.com/office/drawing/2014/main" id="{745353FE-E78C-4016-BD0A-D5F0E225A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6" y="0"/>
            <a:ext cx="18288000" cy="1028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72358C-0F6C-41D3-BF02-042FBC6A251D}"/>
              </a:ext>
            </a:extLst>
          </p:cNvPr>
          <p:cNvSpPr txBox="1"/>
          <p:nvPr/>
        </p:nvSpPr>
        <p:spPr>
          <a:xfrm>
            <a:off x="5849203" y="5587813"/>
            <a:ext cx="670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/>
              <a:t>김재성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C2A6A351-BF37-4171-B9F8-32A99DEAB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90700" y="1562100"/>
            <a:ext cx="20637500" cy="4203700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AAB38B46-5F29-47BA-8076-FC260E46F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3416300"/>
            <a:ext cx="126365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177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1" descr="preencoded.png">
            <a:extLst>
              <a:ext uri="{FF2B5EF4-FFF2-40B4-BE49-F238E27FC236}">
                <a16:creationId xmlns:a16="http://schemas.microsoft.com/office/drawing/2014/main" id="{745353FE-E78C-4016-BD0A-D5F0E225A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6" y="0"/>
            <a:ext cx="18288000" cy="10287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1153DE-C027-4F1F-9662-7646BCEE9946}"/>
              </a:ext>
            </a:extLst>
          </p:cNvPr>
          <p:cNvSpPr txBox="1"/>
          <p:nvPr/>
        </p:nvSpPr>
        <p:spPr>
          <a:xfrm>
            <a:off x="1371600" y="1790700"/>
            <a:ext cx="1463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/>
              <a:t>자료 출처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972D96-489C-47A0-A28A-4A24BFAD9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543300"/>
            <a:ext cx="149352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702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1" descr="preencoded.png">
            <a:extLst>
              <a:ext uri="{FF2B5EF4-FFF2-40B4-BE49-F238E27FC236}">
                <a16:creationId xmlns:a16="http://schemas.microsoft.com/office/drawing/2014/main" id="{745353FE-E78C-4016-BD0A-D5F0E225A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6" y="0"/>
            <a:ext cx="18288000" cy="10287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1153DE-C027-4F1F-9662-7646BCEE9946}"/>
              </a:ext>
            </a:extLst>
          </p:cNvPr>
          <p:cNvSpPr txBox="1"/>
          <p:nvPr/>
        </p:nvSpPr>
        <p:spPr>
          <a:xfrm>
            <a:off x="1371600" y="1790700"/>
            <a:ext cx="1463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/>
              <a:t>데이터프레임 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8AE1E5-DCE7-42D9-AC7C-6DAC2BC5E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06363"/>
            <a:ext cx="16611600" cy="645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277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1" descr="preencoded.png">
            <a:extLst>
              <a:ext uri="{FF2B5EF4-FFF2-40B4-BE49-F238E27FC236}">
                <a16:creationId xmlns:a16="http://schemas.microsoft.com/office/drawing/2014/main" id="{745353FE-E78C-4016-BD0A-D5F0E225A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6" y="0"/>
            <a:ext cx="18288000" cy="10287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1153DE-C027-4F1F-9662-7646BCEE9946}"/>
              </a:ext>
            </a:extLst>
          </p:cNvPr>
          <p:cNvSpPr txBox="1"/>
          <p:nvPr/>
        </p:nvSpPr>
        <p:spPr>
          <a:xfrm>
            <a:off x="1371600" y="1790700"/>
            <a:ext cx="1463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err="1"/>
              <a:t>전처리</a:t>
            </a:r>
            <a:r>
              <a:rPr lang="ko-KR" altLang="en-US" sz="6000" dirty="0"/>
              <a:t> 후 사용할 열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D8F343-0837-46FC-8F06-6B9E05813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806363"/>
            <a:ext cx="16383000" cy="645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851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1" descr="preencoded.png">
            <a:extLst>
              <a:ext uri="{FF2B5EF4-FFF2-40B4-BE49-F238E27FC236}">
                <a16:creationId xmlns:a16="http://schemas.microsoft.com/office/drawing/2014/main" id="{745353FE-E78C-4016-BD0A-D5F0E225A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29"/>
            <a:ext cx="18288000" cy="10287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1153DE-C027-4F1F-9662-7646BCEE9946}"/>
              </a:ext>
            </a:extLst>
          </p:cNvPr>
          <p:cNvSpPr txBox="1"/>
          <p:nvPr/>
        </p:nvSpPr>
        <p:spPr>
          <a:xfrm>
            <a:off x="1219200" y="292268"/>
            <a:ext cx="1463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/>
              <a:t>Text</a:t>
            </a:r>
            <a:r>
              <a:rPr lang="ko-KR" altLang="en-US" sz="6000" dirty="0"/>
              <a:t> 파일 </a:t>
            </a:r>
            <a:r>
              <a:rPr lang="ko-KR" altLang="en-US" sz="6000" dirty="0" err="1"/>
              <a:t>전처리</a:t>
            </a:r>
            <a:endParaRPr lang="ko-KR" altLang="en-US" sz="6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FE40DC-988D-40D9-A73E-0BB50A074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1203150"/>
            <a:ext cx="18288000" cy="922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5088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1" descr="preencoded.png">
            <a:extLst>
              <a:ext uri="{FF2B5EF4-FFF2-40B4-BE49-F238E27FC236}">
                <a16:creationId xmlns:a16="http://schemas.microsoft.com/office/drawing/2014/main" id="{745353FE-E78C-4016-BD0A-D5F0E225A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6" y="0"/>
            <a:ext cx="18288000" cy="10287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1153DE-C027-4F1F-9662-7646BCEE9946}"/>
              </a:ext>
            </a:extLst>
          </p:cNvPr>
          <p:cNvSpPr txBox="1"/>
          <p:nvPr/>
        </p:nvSpPr>
        <p:spPr>
          <a:xfrm>
            <a:off x="1371600" y="1790700"/>
            <a:ext cx="1463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/>
              <a:t>160</a:t>
            </a:r>
            <a:r>
              <a:rPr lang="ko-KR" altLang="en-US" sz="6000" dirty="0"/>
              <a:t>만개 사용하니 에러 떠서 </a:t>
            </a:r>
            <a:r>
              <a:rPr lang="en-US" altLang="ko-KR" sz="6000" dirty="0"/>
              <a:t>10%</a:t>
            </a:r>
            <a:r>
              <a:rPr lang="ko-KR" altLang="en-US" sz="6000" dirty="0"/>
              <a:t>만 사용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25953E-FA51-4518-A878-C9C4DE6E7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467100"/>
            <a:ext cx="15316199" cy="55625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0F2BC4C-43F5-4A01-A08A-2FCA7BD6A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7852531"/>
            <a:ext cx="15580761" cy="118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212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5000000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003300"/>
            <a:ext cx="16840200" cy="88265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Object 1" descr="preencoded.png">
            <a:extLst>
              <a:ext uri="{FF2B5EF4-FFF2-40B4-BE49-F238E27FC236}">
                <a16:creationId xmlns:a16="http://schemas.microsoft.com/office/drawing/2014/main" id="{1077204D-299D-DE4A-ACC1-2EB82A2F0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E4E244-D56D-4C10-515E-7FF210953B10}"/>
              </a:ext>
            </a:extLst>
          </p:cNvPr>
          <p:cNvSpPr txBox="1"/>
          <p:nvPr/>
        </p:nvSpPr>
        <p:spPr>
          <a:xfrm>
            <a:off x="5448300" y="1181100"/>
            <a:ext cx="7391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b="1" dirty="0"/>
              <a:t>자연어 처리 과정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25ECD4-1260-6EA2-BFFC-22459ACF3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672" y="2837165"/>
            <a:ext cx="10704656" cy="461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7812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1" descr="preencoded.png">
            <a:extLst>
              <a:ext uri="{FF2B5EF4-FFF2-40B4-BE49-F238E27FC236}">
                <a16:creationId xmlns:a16="http://schemas.microsoft.com/office/drawing/2014/main" id="{745353FE-E78C-4016-BD0A-D5F0E225A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6" y="0"/>
            <a:ext cx="18288000" cy="10287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1153DE-C027-4F1F-9662-7646BCEE9946}"/>
              </a:ext>
            </a:extLst>
          </p:cNvPr>
          <p:cNvSpPr txBox="1"/>
          <p:nvPr/>
        </p:nvSpPr>
        <p:spPr>
          <a:xfrm>
            <a:off x="1371600" y="1790700"/>
            <a:ext cx="1463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err="1"/>
              <a:t>에폭값</a:t>
            </a:r>
            <a:r>
              <a:rPr lang="ko-KR" altLang="en-US" sz="6000" dirty="0"/>
              <a:t> 설정 후 </a:t>
            </a:r>
            <a:r>
              <a:rPr lang="ko-KR" altLang="en-US" sz="6000" dirty="0" err="1"/>
              <a:t>텐서</a:t>
            </a:r>
            <a:r>
              <a:rPr lang="ko-KR" altLang="en-US" sz="6000" dirty="0"/>
              <a:t> 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944FB7-3FF6-446A-AD51-9FC48ACCE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396" y="2818337"/>
            <a:ext cx="14401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3175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1" descr="preencoded.png">
            <a:extLst>
              <a:ext uri="{FF2B5EF4-FFF2-40B4-BE49-F238E27FC236}">
                <a16:creationId xmlns:a16="http://schemas.microsoft.com/office/drawing/2014/main" id="{745353FE-E78C-4016-BD0A-D5F0E225A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6" y="0"/>
            <a:ext cx="18288000" cy="1028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A766F4-0967-4DD2-8BDE-9EA4533C7BA9}"/>
              </a:ext>
            </a:extLst>
          </p:cNvPr>
          <p:cNvSpPr txBox="1"/>
          <p:nvPr/>
        </p:nvSpPr>
        <p:spPr>
          <a:xfrm>
            <a:off x="1447800" y="266700"/>
            <a:ext cx="1463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/>
              <a:t>학습모델 설정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42CBC1-7E84-467D-A0DF-4F69FBFE5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82362"/>
            <a:ext cx="16764000" cy="782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3856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1" descr="preencoded.png">
            <a:extLst>
              <a:ext uri="{FF2B5EF4-FFF2-40B4-BE49-F238E27FC236}">
                <a16:creationId xmlns:a16="http://schemas.microsoft.com/office/drawing/2014/main" id="{745353FE-E78C-4016-BD0A-D5F0E225A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6" y="0"/>
            <a:ext cx="18288000" cy="10287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1153DE-C027-4F1F-9662-7646BCEE9946}"/>
              </a:ext>
            </a:extLst>
          </p:cNvPr>
          <p:cNvSpPr txBox="1"/>
          <p:nvPr/>
        </p:nvSpPr>
        <p:spPr>
          <a:xfrm>
            <a:off x="1371600" y="1790700"/>
            <a:ext cx="1463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/>
              <a:t>Early Stopping </a:t>
            </a:r>
            <a:r>
              <a:rPr lang="ko-KR" altLang="en-US" sz="6000" dirty="0"/>
              <a:t>적용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FD7171-678C-44AE-BD82-B304E1B11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806363"/>
            <a:ext cx="162306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788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1" descr="preencoded.png">
            <a:extLst>
              <a:ext uri="{FF2B5EF4-FFF2-40B4-BE49-F238E27FC236}">
                <a16:creationId xmlns:a16="http://schemas.microsoft.com/office/drawing/2014/main" id="{745353FE-E78C-4016-BD0A-D5F0E225A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6" y="0"/>
            <a:ext cx="18288000" cy="10287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1153DE-C027-4F1F-9662-7646BCEE9946}"/>
              </a:ext>
            </a:extLst>
          </p:cNvPr>
          <p:cNvSpPr txBox="1"/>
          <p:nvPr/>
        </p:nvSpPr>
        <p:spPr>
          <a:xfrm>
            <a:off x="1219200" y="266700"/>
            <a:ext cx="1463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/>
              <a:t>학습 및 검증 수행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9BE0AC-F7DB-4D13-9447-4560D2700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82362"/>
            <a:ext cx="16992600" cy="900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5158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1" descr="preencoded.png">
            <a:extLst>
              <a:ext uri="{FF2B5EF4-FFF2-40B4-BE49-F238E27FC236}">
                <a16:creationId xmlns:a16="http://schemas.microsoft.com/office/drawing/2014/main" id="{745353FE-E78C-4016-BD0A-D5F0E225A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6" y="0"/>
            <a:ext cx="18288000" cy="10287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1153DE-C027-4F1F-9662-7646BCEE9946}"/>
              </a:ext>
            </a:extLst>
          </p:cNvPr>
          <p:cNvSpPr txBox="1"/>
          <p:nvPr/>
        </p:nvSpPr>
        <p:spPr>
          <a:xfrm>
            <a:off x="1219200" y="266700"/>
            <a:ext cx="1463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/>
              <a:t>모델 평가 후 정확도 측정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845A21-D233-4245-9297-49B7B62AF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019300"/>
            <a:ext cx="12115799" cy="571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EEA203-BBAA-477A-BDF2-19F7C8A69C7E}"/>
              </a:ext>
            </a:extLst>
          </p:cNvPr>
          <p:cNvSpPr txBox="1"/>
          <p:nvPr/>
        </p:nvSpPr>
        <p:spPr>
          <a:xfrm>
            <a:off x="-381000" y="7994986"/>
            <a:ext cx="1463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73%</a:t>
            </a:r>
            <a:r>
              <a:rPr lang="ko-KR" altLang="en-US" sz="2800" dirty="0"/>
              <a:t>의 정확도가 나왔음</a:t>
            </a:r>
          </a:p>
        </p:txBody>
      </p:sp>
    </p:spTree>
    <p:extLst>
      <p:ext uri="{BB962C8B-B14F-4D97-AF65-F5344CB8AC3E}">
        <p14:creationId xmlns:p14="http://schemas.microsoft.com/office/powerpoint/2010/main" val="20482273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1" descr="preencoded.png">
            <a:extLst>
              <a:ext uri="{FF2B5EF4-FFF2-40B4-BE49-F238E27FC236}">
                <a16:creationId xmlns:a16="http://schemas.microsoft.com/office/drawing/2014/main" id="{745353FE-E78C-4016-BD0A-D5F0E225A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6" y="0"/>
            <a:ext cx="18288000" cy="10287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1153DE-C027-4F1F-9662-7646BCEE9946}"/>
              </a:ext>
            </a:extLst>
          </p:cNvPr>
          <p:cNvSpPr txBox="1"/>
          <p:nvPr/>
        </p:nvSpPr>
        <p:spPr>
          <a:xfrm>
            <a:off x="1219200" y="266700"/>
            <a:ext cx="1463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/>
              <a:t>학습 및 검증 수행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9BE0AC-F7DB-4D13-9447-4560D2700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82362"/>
            <a:ext cx="16992600" cy="900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25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1" descr="preencoded.png">
            <a:extLst>
              <a:ext uri="{FF2B5EF4-FFF2-40B4-BE49-F238E27FC236}">
                <a16:creationId xmlns:a16="http://schemas.microsoft.com/office/drawing/2014/main" id="{745353FE-E78C-4016-BD0A-D5F0E225A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6" y="0"/>
            <a:ext cx="18288000" cy="10287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1153DE-C027-4F1F-9662-7646BCEE9946}"/>
              </a:ext>
            </a:extLst>
          </p:cNvPr>
          <p:cNvSpPr txBox="1"/>
          <p:nvPr/>
        </p:nvSpPr>
        <p:spPr>
          <a:xfrm>
            <a:off x="1219200" y="266700"/>
            <a:ext cx="1600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/>
              <a:t>학습 모델 저장 후 모델 예측 및 </a:t>
            </a:r>
            <a:r>
              <a:rPr lang="ko-KR" altLang="en-US" sz="6000" dirty="0" err="1"/>
              <a:t>언어판독실행</a:t>
            </a:r>
            <a:endParaRPr lang="ko-KR" altLang="en-US" sz="6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8BDFF8-CE3F-479F-A739-EA4F299B2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181100"/>
            <a:ext cx="16840200" cy="860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4794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1" descr="preencoded.png">
            <a:extLst>
              <a:ext uri="{FF2B5EF4-FFF2-40B4-BE49-F238E27FC236}">
                <a16:creationId xmlns:a16="http://schemas.microsoft.com/office/drawing/2014/main" id="{9E1701BD-5346-324B-A7B4-D1BE2F446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-635000000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1397000"/>
            <a:ext cx="5334000" cy="17145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8F5842C-80DA-435E-A8C4-D9FBEC4CA1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111500"/>
            <a:ext cx="7848600" cy="5778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4A647ED-15D1-4AA8-A07F-D771780D13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3092994"/>
            <a:ext cx="8594230" cy="56134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1" descr="preencoded.png">
            <a:extLst>
              <a:ext uri="{FF2B5EF4-FFF2-40B4-BE49-F238E27FC236}">
                <a16:creationId xmlns:a16="http://schemas.microsoft.com/office/drawing/2014/main" id="{9E1701BD-5346-324B-A7B4-D1BE2F446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-635000000" y="2147483647"/>
            <a:ext cx="2147483647" cy="2147483647"/>
            <a:chOff x="0" y="0"/>
            <a:chExt cx="0" cy="0"/>
          </a:xfrm>
        </p:grpSpPr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BE26EB0-BBE8-4EE1-8D88-C6A31DD706D7}"/>
              </a:ext>
            </a:extLst>
          </p:cNvPr>
          <p:cNvSpPr txBox="1"/>
          <p:nvPr/>
        </p:nvSpPr>
        <p:spPr>
          <a:xfrm>
            <a:off x="1143000" y="197019"/>
            <a:ext cx="1600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/>
              <a:t>웹 서비스화 실패</a:t>
            </a:r>
            <a:r>
              <a:rPr lang="en-US" altLang="ko-KR" sz="6000" dirty="0"/>
              <a:t>!</a:t>
            </a:r>
            <a:endParaRPr lang="ko-KR" altLang="en-US" sz="6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897BFE-5E00-4896-B622-4F1C08FFD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09700"/>
            <a:ext cx="15773400" cy="810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189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1" descr="preencoded.png">
            <a:extLst>
              <a:ext uri="{FF2B5EF4-FFF2-40B4-BE49-F238E27FC236}">
                <a16:creationId xmlns:a16="http://schemas.microsoft.com/office/drawing/2014/main" id="{5B89CAC7-08B6-2A42-9433-336F614C3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-635000000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900" y="1397000"/>
            <a:ext cx="5321300" cy="1714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BFB1DE-E397-461E-8594-5C4BEA81AC8E}"/>
              </a:ext>
            </a:extLst>
          </p:cNvPr>
          <p:cNvSpPr txBox="1"/>
          <p:nvPr/>
        </p:nvSpPr>
        <p:spPr>
          <a:xfrm>
            <a:off x="1143000" y="3009900"/>
            <a:ext cx="1600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/>
              <a:t>언어 판독 모델의 결과는 어느정도 부정 긍정 의미의 </a:t>
            </a:r>
            <a:endParaRPr lang="en-US" altLang="ko-KR" sz="4000" dirty="0"/>
          </a:p>
          <a:p>
            <a:pPr algn="ctr"/>
            <a:r>
              <a:rPr lang="ko-KR" altLang="en-US" sz="4000" dirty="0"/>
              <a:t>단어를 알아먹을 수 있는 수준임</a:t>
            </a:r>
            <a:r>
              <a:rPr lang="en-US" altLang="ko-KR" sz="4000" dirty="0"/>
              <a:t>.</a:t>
            </a:r>
          </a:p>
          <a:p>
            <a:pPr algn="ctr"/>
            <a:endParaRPr lang="en-US" altLang="ko-KR" sz="4000" dirty="0"/>
          </a:p>
          <a:p>
            <a:pPr algn="ctr"/>
            <a:r>
              <a:rPr lang="ko-KR" altLang="en-US" sz="4000" dirty="0" err="1"/>
              <a:t>아쉬운점은</a:t>
            </a:r>
            <a:r>
              <a:rPr lang="ko-KR" altLang="en-US" sz="4000" dirty="0"/>
              <a:t> 웹 서비스까지 진행 못했던 점이 매우 아쉬웠음</a:t>
            </a:r>
            <a:r>
              <a:rPr lang="en-US" altLang="ko-KR" sz="4000" dirty="0"/>
              <a:t>.</a:t>
            </a:r>
          </a:p>
          <a:p>
            <a:pPr algn="ctr"/>
            <a:r>
              <a:rPr lang="en-US" altLang="ko-KR" sz="4000" dirty="0"/>
              <a:t>Local host </a:t>
            </a:r>
            <a:r>
              <a:rPr lang="ko-KR" altLang="en-US" sz="4000" dirty="0"/>
              <a:t>만들어서 주소로 들어가면 </a:t>
            </a:r>
            <a:endParaRPr lang="en-US" altLang="ko-KR" sz="4000" dirty="0"/>
          </a:p>
          <a:p>
            <a:pPr algn="ctr"/>
            <a:r>
              <a:rPr lang="ko-KR" altLang="en-US" sz="4000" dirty="0"/>
              <a:t>코드가 자꾸 </a:t>
            </a:r>
            <a:r>
              <a:rPr lang="ko-KR" altLang="en-US" sz="4000" dirty="0" err="1"/>
              <a:t>깨져버림</a:t>
            </a:r>
            <a:r>
              <a:rPr lang="en-US" altLang="ko-KR" sz="4000" dirty="0"/>
              <a:t>… </a:t>
            </a:r>
            <a:r>
              <a:rPr lang="ko-KR" altLang="en-US" sz="4000" dirty="0"/>
              <a:t>아까 까진 잘됐는데 또 </a:t>
            </a:r>
            <a:r>
              <a:rPr lang="ko-KR" altLang="en-US" sz="4000" dirty="0" err="1"/>
              <a:t>안됌</a:t>
            </a:r>
            <a:endParaRPr lang="en-US" altLang="ko-KR" sz="4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5000000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003300"/>
            <a:ext cx="16840200" cy="88265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Object 1" descr="preencoded.png">
            <a:extLst>
              <a:ext uri="{FF2B5EF4-FFF2-40B4-BE49-F238E27FC236}">
                <a16:creationId xmlns:a16="http://schemas.microsoft.com/office/drawing/2014/main" id="{1077204D-299D-DE4A-ACC1-2EB82A2F0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E4E244-D56D-4C10-515E-7FF210953B10}"/>
              </a:ext>
            </a:extLst>
          </p:cNvPr>
          <p:cNvSpPr txBox="1"/>
          <p:nvPr/>
        </p:nvSpPr>
        <p:spPr>
          <a:xfrm>
            <a:off x="5448300" y="1181100"/>
            <a:ext cx="7391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b="1" dirty="0"/>
              <a:t>모듈 로딩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D17A75D-0076-3548-886E-AF468C661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548" y="2143730"/>
            <a:ext cx="6296904" cy="728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803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5000000" y="2147483647"/>
            <a:ext cx="2147483647" cy="2147483647"/>
            <a:chOff x="0" y="0"/>
            <a:chExt cx="0" cy="0"/>
          </a:xfrm>
        </p:grpSpPr>
      </p:grp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Object 1" descr="preencoded.png">
            <a:extLst>
              <a:ext uri="{FF2B5EF4-FFF2-40B4-BE49-F238E27FC236}">
                <a16:creationId xmlns:a16="http://schemas.microsoft.com/office/drawing/2014/main" id="{05CFF211-5D40-F843-8805-D44C00B1E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2090178D-6A40-BA4F-B139-42C459119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550" y="1028700"/>
            <a:ext cx="5168900" cy="15367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8B163D6-8F9F-7610-3576-DE6461766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258" y="2476500"/>
            <a:ext cx="15067484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58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5000000" y="2147483647"/>
            <a:ext cx="2147483647" cy="2147483647"/>
            <a:chOff x="0" y="0"/>
            <a:chExt cx="0" cy="0"/>
          </a:xfrm>
        </p:grpSpPr>
      </p:grp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Object 1" descr="preencoded.png">
            <a:extLst>
              <a:ext uri="{FF2B5EF4-FFF2-40B4-BE49-F238E27FC236}">
                <a16:creationId xmlns:a16="http://schemas.microsoft.com/office/drawing/2014/main" id="{05CFF211-5D40-F843-8805-D44C00B1E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2090178D-6A40-BA4F-B139-42C459119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550" y="1015835"/>
            <a:ext cx="5168900" cy="15367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5DA3054-9C6E-8D58-ED1B-743F96391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600" y="2324100"/>
            <a:ext cx="7416800" cy="52890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F17852-FC92-74A7-4901-088A51403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6493" y="8315938"/>
            <a:ext cx="9955014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3335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244</Words>
  <Application>Microsoft Macintosh PowerPoint</Application>
  <PresentationFormat>사용자 지정</PresentationFormat>
  <Paragraphs>94</Paragraphs>
  <Slides>98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98</vt:i4>
      </vt:variant>
    </vt:vector>
  </HeadingPairs>
  <TitlesOfParts>
    <vt:vector size="103" baseType="lpstr">
      <vt:lpstr>맑은 고딕</vt:lpstr>
      <vt:lpstr>Pretendard SemiBold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Office User</cp:lastModifiedBy>
  <cp:revision>9</cp:revision>
  <dcterms:created xsi:type="dcterms:W3CDTF">2024-09-23T04:51:33Z</dcterms:created>
  <dcterms:modified xsi:type="dcterms:W3CDTF">2024-09-23T06:33:12Z</dcterms:modified>
</cp:coreProperties>
</file>